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2"/>
  </p:notesMasterIdLst>
  <p:sldIdLst>
    <p:sldId id="319" r:id="rId2"/>
    <p:sldId id="328" r:id="rId3"/>
    <p:sldId id="320" r:id="rId4"/>
    <p:sldId id="321" r:id="rId5"/>
    <p:sldId id="322" r:id="rId6"/>
    <p:sldId id="323" r:id="rId7"/>
    <p:sldId id="324" r:id="rId8"/>
    <p:sldId id="325" r:id="rId9"/>
    <p:sldId id="326" r:id="rId10"/>
    <p:sldId id="32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Myers" initials="BM" lastIdx="4" clrIdx="0">
    <p:extLst>
      <p:ext uri="{19B8F6BF-5375-455C-9EA6-DF929625EA0E}">
        <p15:presenceInfo xmlns:p15="http://schemas.microsoft.com/office/powerpoint/2012/main" userId="S-1-5-21-2091603964-771116794-2015980265-1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22" autoAdjust="0"/>
    <p:restoredTop sz="87755" autoAdjust="0"/>
  </p:normalViewPr>
  <p:slideViewPr>
    <p:cSldViewPr snapToGrid="0">
      <p:cViewPr varScale="1">
        <p:scale>
          <a:sx n="60" d="100"/>
          <a:sy n="60" d="100"/>
        </p:scale>
        <p:origin x="30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extLst>
      <p:ext uri="{BB962C8B-B14F-4D97-AF65-F5344CB8AC3E}">
        <p14:creationId xmlns:p14="http://schemas.microsoft.com/office/powerpoint/2010/main" val="4192852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9635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a:t>© 2022 -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a:t>© 2022 - Brad Myers</a:t>
            </a:r>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a:t>© 2022 -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DF22590B-1AD9-41CD-A6F0-79CF843E1F65}" type="slidenum">
              <a:rPr lang="en-US" altLang="en-US"/>
              <a:pPr/>
              <a:t>1</a:t>
            </a:fld>
            <a:endParaRPr lang="en-US" altLang="en-US"/>
          </a:p>
        </p:txBody>
      </p:sp>
      <p:sp>
        <p:nvSpPr>
          <p:cNvPr id="95234" name="Rectangle 2"/>
          <p:cNvSpPr>
            <a:spLocks noGrp="1" noChangeArrowheads="1"/>
          </p:cNvSpPr>
          <p:nvPr>
            <p:ph type="ctrTitle"/>
          </p:nvPr>
        </p:nvSpPr>
        <p:spPr>
          <a:xfrm>
            <a:off x="1006996" y="457200"/>
            <a:ext cx="8137003" cy="2386361"/>
          </a:xfrm>
        </p:spPr>
        <p:txBody>
          <a:bodyPr/>
          <a:lstStyle/>
          <a:p>
            <a:pPr algn="ctr"/>
            <a:r>
              <a:rPr lang="en-US" sz="3200" dirty="0"/>
              <a:t>Lecture 5-extra:</a:t>
            </a:r>
            <a:br>
              <a:rPr lang="en-US" sz="3200" dirty="0"/>
            </a:br>
            <a:r>
              <a:rPr lang="en-US" sz="4000" dirty="0"/>
              <a:t>Menu Examples from 2019 Class</a:t>
            </a:r>
          </a:p>
        </p:txBody>
      </p:sp>
      <p:sp>
        <p:nvSpPr>
          <p:cNvPr id="95235" name="Rectangle 3"/>
          <p:cNvSpPr>
            <a:spLocks noGrp="1" noChangeArrowheads="1"/>
          </p:cNvSpPr>
          <p:nvPr>
            <p:ph type="subTitle" idx="1"/>
          </p:nvPr>
        </p:nvSpPr>
        <p:spPr>
          <a:xfrm>
            <a:off x="2590800" y="3276600"/>
            <a:ext cx="6172200" cy="2971800"/>
          </a:xfrm>
        </p:spPr>
        <p:txBody>
          <a:bodyPr/>
          <a:lstStyle/>
          <a:p>
            <a:r>
              <a:rPr lang="en-US" dirty="0"/>
              <a:t>Brad Myers</a:t>
            </a:r>
          </a:p>
          <a:p>
            <a:endParaRPr lang="en-US" dirty="0">
              <a:solidFill>
                <a:srgbClr val="6E0000"/>
              </a:solidFill>
            </a:endParaRPr>
          </a:p>
          <a:p>
            <a:r>
              <a:rPr lang="en-US" dirty="0">
                <a:solidFill>
                  <a:srgbClr val="6E0000"/>
                </a:solidFill>
              </a:rPr>
              <a:t>05-440/640: Interaction Techniques</a:t>
            </a:r>
          </a:p>
          <a:p>
            <a:endParaRPr lang="en-US" dirty="0">
              <a:solidFill>
                <a:srgbClr val="6E0000"/>
              </a:solidFill>
            </a:endParaRPr>
          </a:p>
          <a:p>
            <a:r>
              <a:rPr lang="en-US" i="1" dirty="0">
                <a:solidFill>
                  <a:srgbClr val="6E0000"/>
                </a:solidFill>
              </a:rPr>
              <a:t>Spring, 2022</a:t>
            </a: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altLang="en-US"/>
              <a:t>© 2022 - Brad Myers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848600" cy="906462"/>
          </a:xfrm>
        </p:spPr>
        <p:txBody>
          <a:bodyPr/>
          <a:lstStyle/>
          <a:p>
            <a:r>
              <a:rPr lang="en-US" dirty="0"/>
              <a:t>Figure by </a:t>
            </a:r>
            <a:r>
              <a:rPr lang="en-US" dirty="0" err="1"/>
              <a:t>Propellerhead</a:t>
            </a:r>
            <a:r>
              <a:rPr lang="en-US" dirty="0"/>
              <a:t> for iOS</a:t>
            </a:r>
          </a:p>
        </p:txBody>
      </p:sp>
      <p:sp>
        <p:nvSpPr>
          <p:cNvPr id="3" name="Content Placeholder 2"/>
          <p:cNvSpPr>
            <a:spLocks noGrp="1"/>
          </p:cNvSpPr>
          <p:nvPr>
            <p:ph idx="1"/>
          </p:nvPr>
        </p:nvSpPr>
        <p:spPr>
          <a:xfrm>
            <a:off x="457200" y="1223169"/>
            <a:ext cx="8229600" cy="4411662"/>
          </a:xfrm>
        </p:spPr>
        <p:txBody>
          <a:bodyPr/>
          <a:lstStyle/>
          <a:p>
            <a:r>
              <a:rPr lang="en-US" dirty="0"/>
              <a:t>Half pie menus</a:t>
            </a:r>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a:xfrm>
            <a:off x="5275358" y="6248400"/>
            <a:ext cx="2133600" cy="457200"/>
          </a:xfrm>
        </p:spPr>
        <p:txBody>
          <a:bodyPr/>
          <a:lstStyle/>
          <a:p>
            <a:pPr>
              <a:defRPr/>
            </a:pPr>
            <a:fld id="{5724283D-037C-4233-A5B9-6A378F34C5AF}" type="slidenum">
              <a:rPr lang="en-US" altLang="en-US" smtClean="0"/>
              <a:pPr>
                <a:defRPr/>
              </a:pPr>
              <a:t>10</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02" y="2542865"/>
            <a:ext cx="2163474" cy="38481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732" y="2542865"/>
            <a:ext cx="2181440" cy="38800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128" y="2542865"/>
            <a:ext cx="2181441" cy="38800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0526" y="2542865"/>
            <a:ext cx="2163474" cy="3848100"/>
          </a:xfrm>
          <a:prstGeom prst="rect">
            <a:avLst/>
          </a:prstGeom>
        </p:spPr>
      </p:pic>
    </p:spTree>
    <p:extLst>
      <p:ext uri="{BB962C8B-B14F-4D97-AF65-F5344CB8AC3E}">
        <p14:creationId xmlns:p14="http://schemas.microsoft.com/office/powerpoint/2010/main" val="417535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26B0-D02E-4A4F-BD35-DA05D1393127}"/>
              </a:ext>
            </a:extLst>
          </p:cNvPr>
          <p:cNvSpPr>
            <a:spLocks noGrp="1"/>
          </p:cNvSpPr>
          <p:nvPr>
            <p:ph type="title"/>
          </p:nvPr>
        </p:nvSpPr>
        <p:spPr/>
        <p:txBody>
          <a:bodyPr/>
          <a:lstStyle/>
          <a:p>
            <a:r>
              <a:rPr lang="en-US" dirty="0"/>
              <a:t>Menu Examples</a:t>
            </a:r>
          </a:p>
        </p:txBody>
      </p:sp>
      <p:sp>
        <p:nvSpPr>
          <p:cNvPr id="3" name="Content Placeholder 2">
            <a:extLst>
              <a:ext uri="{FF2B5EF4-FFF2-40B4-BE49-F238E27FC236}">
                <a16:creationId xmlns:a16="http://schemas.microsoft.com/office/drawing/2014/main" id="{140D1032-81EF-40D3-82AC-4F552412FC22}"/>
              </a:ext>
            </a:extLst>
          </p:cNvPr>
          <p:cNvSpPr>
            <a:spLocks noGrp="1"/>
          </p:cNvSpPr>
          <p:nvPr>
            <p:ph idx="1"/>
          </p:nvPr>
        </p:nvSpPr>
        <p:spPr/>
        <p:txBody>
          <a:bodyPr/>
          <a:lstStyle/>
          <a:p>
            <a:r>
              <a:rPr lang="en-US" dirty="0"/>
              <a:t>These are from HW 2 </a:t>
            </a:r>
            <a:r>
              <a:rPr lang="en-US"/>
              <a:t>from the previous </a:t>
            </a:r>
            <a:r>
              <a:rPr lang="en-US" dirty="0"/>
              <a:t>version of the class</a:t>
            </a:r>
          </a:p>
          <a:p>
            <a:r>
              <a:rPr lang="en-US" dirty="0"/>
              <a:t>Contributed by students</a:t>
            </a:r>
          </a:p>
          <a:p>
            <a:pPr lvl="1"/>
            <a:r>
              <a:rPr lang="en-US" dirty="0"/>
              <a:t>Can’t show their names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Assignment 2 includes requirement to help update this list!</a:t>
            </a:r>
            <a:endParaRPr lang="en-US" dirty="0"/>
          </a:p>
        </p:txBody>
      </p:sp>
      <p:sp>
        <p:nvSpPr>
          <p:cNvPr id="4" name="Footer Placeholder 3">
            <a:extLst>
              <a:ext uri="{FF2B5EF4-FFF2-40B4-BE49-F238E27FC236}">
                <a16:creationId xmlns:a16="http://schemas.microsoft.com/office/drawing/2014/main" id="{47755443-A84D-4C2D-8E85-3EF821166311}"/>
              </a:ext>
            </a:extLst>
          </p:cNvPr>
          <p:cNvSpPr>
            <a:spLocks noGrp="1"/>
          </p:cNvSpPr>
          <p:nvPr>
            <p:ph type="ftr" sz="quarter" idx="11"/>
          </p:nvPr>
        </p:nvSpPr>
        <p:spPr/>
        <p:txBody>
          <a:bodyPr/>
          <a:lstStyle/>
          <a:p>
            <a:pPr>
              <a:defRPr/>
            </a:pPr>
            <a:r>
              <a:rPr lang="en-US" altLang="en-US"/>
              <a:t>© 2022 - Brad Myers</a:t>
            </a:r>
          </a:p>
        </p:txBody>
      </p:sp>
      <p:sp>
        <p:nvSpPr>
          <p:cNvPr id="5" name="Slide Number Placeholder 4">
            <a:extLst>
              <a:ext uri="{FF2B5EF4-FFF2-40B4-BE49-F238E27FC236}">
                <a16:creationId xmlns:a16="http://schemas.microsoft.com/office/drawing/2014/main" id="{D15243E2-EA35-4DF8-A4F9-BC92E919CBE9}"/>
              </a:ext>
            </a:extLst>
          </p:cNvPr>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spTree>
    <p:extLst>
      <p:ext uri="{BB962C8B-B14F-4D97-AF65-F5344CB8AC3E}">
        <p14:creationId xmlns:p14="http://schemas.microsoft.com/office/powerpoint/2010/main" val="76577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Nordstrom website – </a:t>
            </a:r>
            <a:br>
              <a:rPr lang="en-US" dirty="0"/>
            </a:br>
            <a:r>
              <a:rPr lang="en-US" dirty="0"/>
              <a:t>accordion menus (+/-)</a:t>
            </a:r>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 y="2076450"/>
            <a:ext cx="2603897" cy="46291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493" y="2076450"/>
            <a:ext cx="2603897" cy="46291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8153" y="2076450"/>
            <a:ext cx="2603897" cy="4629150"/>
          </a:xfrm>
          <a:prstGeom prst="rect">
            <a:avLst/>
          </a:prstGeom>
        </p:spPr>
      </p:pic>
      <p:sp>
        <p:nvSpPr>
          <p:cNvPr id="10" name="Content Placeholder 9">
            <a:extLst>
              <a:ext uri="{FF2B5EF4-FFF2-40B4-BE49-F238E27FC236}">
                <a16:creationId xmlns:a16="http://schemas.microsoft.com/office/drawing/2014/main" id="{9FC03901-9AFA-40CB-B4FF-85DB4746D3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776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 menu</a:t>
            </a:r>
          </a:p>
        </p:txBody>
      </p:sp>
      <p:sp>
        <p:nvSpPr>
          <p:cNvPr id="3" name="Content Placeholder 2"/>
          <p:cNvSpPr>
            <a:spLocks noGrp="1"/>
          </p:cNvSpPr>
          <p:nvPr>
            <p:ph idx="1"/>
          </p:nvPr>
        </p:nvSpPr>
        <p:spPr/>
        <p:txBody>
          <a:bodyPr>
            <a:normAutofit/>
          </a:bodyPr>
          <a:lstStyle/>
          <a:p>
            <a:r>
              <a:rPr lang="en-US" dirty="0"/>
              <a:t>I thought this VR menu that can be activated in whichever the direction the user is viewing by pressing on a control button is interesting. Also the interaction with the app icons on the menu using a laser cursor to hover and drag seems interesting. The cursor disappears when dragging the app icon to indicate that the app icon is attached to the laser.</a:t>
            </a:r>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extLst>
      <p:ext uri="{BB962C8B-B14F-4D97-AF65-F5344CB8AC3E}">
        <p14:creationId xmlns:p14="http://schemas.microsoft.com/office/powerpoint/2010/main" val="73169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87462"/>
          </a:xfrm>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25" y="46038"/>
            <a:ext cx="4572000" cy="2271992"/>
          </a:xfrm>
          <a:ln>
            <a:solidFill>
              <a:srgbClr val="FFC000"/>
            </a:solidFill>
          </a:ln>
        </p:spPr>
      </p:pic>
      <p:sp>
        <p:nvSpPr>
          <p:cNvPr id="4" name="Footer Placeholder 3"/>
          <p:cNvSpPr>
            <a:spLocks noGrp="1"/>
          </p:cNvSpPr>
          <p:nvPr>
            <p:ph type="ftr" sz="quarter" idx="11"/>
          </p:nvPr>
        </p:nvSpPr>
        <p:spPr>
          <a:xfrm>
            <a:off x="3124200" y="6508376"/>
            <a:ext cx="2895600" cy="196015"/>
          </a:xfrm>
        </p:spPr>
        <p:txBody>
          <a:bodyPr/>
          <a:lstStyle/>
          <a:p>
            <a:pPr>
              <a:defRPr/>
            </a:pPr>
            <a:r>
              <a:rPr lang="en-US" altLang="en-US"/>
              <a:t>© 2022 - Brad Myers</a:t>
            </a:r>
          </a:p>
        </p:txBody>
      </p:sp>
      <p:sp>
        <p:nvSpPr>
          <p:cNvPr id="5" name="Slide Number Placeholder 4"/>
          <p:cNvSpPr>
            <a:spLocks noGrp="1"/>
          </p:cNvSpPr>
          <p:nvPr>
            <p:ph type="sldNum" sz="quarter" idx="12"/>
          </p:nvPr>
        </p:nvSpPr>
        <p:spPr>
          <a:xfrm>
            <a:off x="6553200" y="6248400"/>
            <a:ext cx="2133600" cy="454398"/>
          </a:xfrm>
        </p:spPr>
        <p:txBody>
          <a:bodyPr/>
          <a:lstStyle/>
          <a:p>
            <a:pPr>
              <a:defRPr/>
            </a:pPr>
            <a:fld id="{5724283D-037C-4233-A5B9-6A378F34C5AF}" type="slidenum">
              <a:rPr lang="en-US" altLang="en-US" smtClean="0"/>
              <a:pPr>
                <a:defRPr/>
              </a:pPr>
              <a:t>5</a:t>
            </a:fld>
            <a:endParaRPr lang="en-US"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276"/>
            <a:ext cx="4581525" cy="2276726"/>
          </a:xfrm>
          <a:prstGeom prst="rect">
            <a:avLst/>
          </a:prstGeom>
          <a:ln>
            <a:solidFill>
              <a:srgbClr val="FFC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32645"/>
            <a:ext cx="4572000" cy="2271992"/>
          </a:xfrm>
          <a:prstGeom prst="rect">
            <a:avLst/>
          </a:prstGeom>
          <a:ln>
            <a:solidFill>
              <a:srgbClr val="FFC000"/>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525" y="2332645"/>
            <a:ext cx="4572000" cy="2271992"/>
          </a:xfrm>
          <a:prstGeom prst="rect">
            <a:avLst/>
          </a:prstGeom>
          <a:ln>
            <a:solidFill>
              <a:srgbClr val="FFC000"/>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72000"/>
            <a:ext cx="4572000" cy="2271992"/>
          </a:xfrm>
          <a:prstGeom prst="rect">
            <a:avLst/>
          </a:prstGeom>
          <a:ln>
            <a:solidFill>
              <a:srgbClr val="FFC000"/>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1050" y="4562476"/>
            <a:ext cx="4591050" cy="2281458"/>
          </a:xfrm>
          <a:prstGeom prst="rect">
            <a:avLst/>
          </a:prstGeom>
          <a:ln>
            <a:solidFill>
              <a:srgbClr val="FFC000"/>
            </a:solidFill>
          </a:ln>
        </p:spPr>
      </p:pic>
    </p:spTree>
    <p:extLst>
      <p:ext uri="{BB962C8B-B14F-4D97-AF65-F5344CB8AC3E}">
        <p14:creationId xmlns:p14="http://schemas.microsoft.com/office/powerpoint/2010/main" val="70055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menu in game</a:t>
            </a:r>
          </a:p>
        </p:txBody>
      </p:sp>
      <p:sp>
        <p:nvSpPr>
          <p:cNvPr id="3" name="Content Placeholder 2"/>
          <p:cNvSpPr>
            <a:spLocks noGrp="1"/>
          </p:cNvSpPr>
          <p:nvPr>
            <p:ph idx="1"/>
          </p:nvPr>
        </p:nvSpPr>
        <p:spPr/>
        <p:txBody>
          <a:bodyPr>
            <a:normAutofit fontScale="92500" lnSpcReduction="10000"/>
          </a:bodyPr>
          <a:lstStyle/>
          <a:p>
            <a:r>
              <a:rPr lang="en-US" dirty="0"/>
              <a:t>Grand Theft Auto 5 on PC with Mouse</a:t>
            </a:r>
          </a:p>
          <a:p>
            <a:r>
              <a:rPr lang="en-US" dirty="0"/>
              <a:t>Here is an interesting menu I found in a video game. Basically it’s function is to let the user choose the weapon of current player. The user press the tab button on the keyboard to call this menu. After that, a pie menu with 8 part pop up on the screen, each of them represent one kind of weapon. There is no cursor on the screen, the user could move the mouse to the direction relative to the middle of the circle to choose the weapon.</a:t>
            </a:r>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spTree>
    <p:extLst>
      <p:ext uri="{BB962C8B-B14F-4D97-AF65-F5344CB8AC3E}">
        <p14:creationId xmlns:p14="http://schemas.microsoft.com/office/powerpoint/2010/main" val="381218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 Theft Auto 5 – Pie menu</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800" y="1614862"/>
            <a:ext cx="9050200" cy="5090738"/>
          </a:xfrm>
        </p:spPr>
      </p:pic>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Tree>
    <p:extLst>
      <p:ext uri="{BB962C8B-B14F-4D97-AF65-F5344CB8AC3E}">
        <p14:creationId xmlns:p14="http://schemas.microsoft.com/office/powerpoint/2010/main" val="19232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35012"/>
          </a:xfrm>
        </p:spPr>
        <p:txBody>
          <a:bodyPr/>
          <a:lstStyle/>
          <a:p>
            <a:r>
              <a:rPr lang="en-US" dirty="0"/>
              <a:t>LG Monitor control menu</a:t>
            </a:r>
          </a:p>
        </p:txBody>
      </p:sp>
      <p:sp>
        <p:nvSpPr>
          <p:cNvPr id="3" name="Content Placeholder 2"/>
          <p:cNvSpPr>
            <a:spLocks noGrp="1"/>
          </p:cNvSpPr>
          <p:nvPr>
            <p:ph idx="1"/>
          </p:nvPr>
        </p:nvSpPr>
        <p:spPr>
          <a:xfrm>
            <a:off x="0" y="857250"/>
            <a:ext cx="8229600" cy="1562100"/>
          </a:xfrm>
        </p:spPr>
        <p:txBody>
          <a:bodyPr>
            <a:normAutofit fontScale="85000" lnSpcReduction="10000"/>
          </a:bodyPr>
          <a:lstStyle/>
          <a:p>
            <a:r>
              <a:rPr lang="en-US" dirty="0"/>
              <a:t>This is a LG monitor control menu, what is special is that it can only be controlled by pressing the button at the bottom of monitor, and pushing the button to different direction to select. </a:t>
            </a:r>
          </a:p>
          <a:p>
            <a:endParaRPr lang="en-US" dirty="0"/>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1750"/>
            <a:ext cx="5511800" cy="4133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10162" y="2735076"/>
            <a:ext cx="4610100" cy="3457575"/>
          </a:xfrm>
          <a:prstGeom prst="rect">
            <a:avLst/>
          </a:prstGeom>
        </p:spPr>
      </p:pic>
    </p:spTree>
    <p:extLst>
      <p:ext uri="{BB962C8B-B14F-4D97-AF65-F5344CB8AC3E}">
        <p14:creationId xmlns:p14="http://schemas.microsoft.com/office/powerpoint/2010/main" val="305783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76300"/>
          </a:xfrm>
        </p:spPr>
        <p:txBody>
          <a:bodyPr/>
          <a:lstStyle/>
          <a:p>
            <a:r>
              <a:rPr lang="en-US" dirty="0"/>
              <a:t>MuseScore3</a:t>
            </a:r>
          </a:p>
        </p:txBody>
      </p:sp>
      <p:sp>
        <p:nvSpPr>
          <p:cNvPr id="3" name="Content Placeholder 2"/>
          <p:cNvSpPr>
            <a:spLocks noGrp="1"/>
          </p:cNvSpPr>
          <p:nvPr>
            <p:ph idx="1"/>
          </p:nvPr>
        </p:nvSpPr>
        <p:spPr>
          <a:xfrm>
            <a:off x="457200" y="998538"/>
            <a:ext cx="8229600" cy="4411662"/>
          </a:xfrm>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a:t>© 2022 - Brad Myers</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2263240"/>
            <a:ext cx="8172450" cy="4594760"/>
          </a:xfrm>
          <a:prstGeom prst="rect">
            <a:avLst/>
          </a:prstGeom>
        </p:spPr>
      </p:pic>
    </p:spTree>
    <p:extLst>
      <p:ext uri="{BB962C8B-B14F-4D97-AF65-F5344CB8AC3E}">
        <p14:creationId xmlns:p14="http://schemas.microsoft.com/office/powerpoint/2010/main" val="776409395"/>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52336</TotalTime>
  <Words>351</Words>
  <Application>Microsoft Office PowerPoint</Application>
  <PresentationFormat>On-screen Show (4:3)</PresentationFormat>
  <Paragraphs>45</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Tahoma</vt:lpstr>
      <vt:lpstr>Wingdings</vt:lpstr>
      <vt:lpstr>lecture template_polo</vt:lpstr>
      <vt:lpstr>Lecture 5-extra: Menu Examples from 2019 Class</vt:lpstr>
      <vt:lpstr>Menu Examples</vt:lpstr>
      <vt:lpstr>Nordstrom website –  accordion menus (+/-)</vt:lpstr>
      <vt:lpstr>VR menu</vt:lpstr>
      <vt:lpstr>PowerPoint Presentation</vt:lpstr>
      <vt:lpstr>Pie menu in game</vt:lpstr>
      <vt:lpstr>Grand Theft Auto 5 – Pie menu</vt:lpstr>
      <vt:lpstr>LG Monitor control menu</vt:lpstr>
      <vt:lpstr>MuseScore3</vt:lpstr>
      <vt:lpstr>Figure by Propellerhead for iOS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A Myers</cp:lastModifiedBy>
  <cp:revision>1137</cp:revision>
  <cp:lastPrinted>1601-01-01T00:00:00Z</cp:lastPrinted>
  <dcterms:created xsi:type="dcterms:W3CDTF">2001-06-15T20:03:27Z</dcterms:created>
  <dcterms:modified xsi:type="dcterms:W3CDTF">2022-02-01T04:21:22Z</dcterms:modified>
</cp:coreProperties>
</file>